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738CC-E65F-4F84-B5E7-F64E6E16E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656A6-5888-4264-82C6-E940CFAF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81431-3991-4347-BC7C-F35FB8FA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BB6C4-E89B-4B29-818C-7EE34119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6FF45-76FF-4694-BEBF-D8CF6EF6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9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4A73-1248-45F9-AB5F-D514741A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CC5814-8716-49A7-892B-FABBFF41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B6FD6-031E-4378-8616-FAFDB651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2E46A-9750-41FF-9A68-6E811968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5B853-9D82-4F41-A30E-9B6D5E54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4089DD-1AA8-4083-97B7-C0C9E12F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BEFF6-B7BE-44EB-841D-DD20277B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CE189-706A-4588-B265-3B317196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BA2FB-77B5-4919-B28C-9DC44363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9493A-FCEA-4474-BD1B-AD6D5950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0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43D0-6253-4A23-85F3-C6EF2ADA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60A57-D785-42B4-8010-8F2B91E3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53149-0108-467A-B80E-DFCF6DA7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0864A-675E-49E2-B677-3BC97F1D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ED5D1-A332-4E94-A54B-9D723E6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0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349DF-5C2E-4AE9-B934-D78F52D0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A4A79-0931-46E8-851A-486C43CC0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537D2-1DF6-4FEA-A204-89D5A51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09865-93F9-48BB-999D-CF777435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558FD5-4FE8-4337-B8C6-EDB9F0FC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832D6-2947-450F-BA98-AF6BEA40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947E2-DDCE-4A3C-BBEE-F729B0B55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30BA35-8623-40D1-8916-9132C32D0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C55E60-B9F8-403E-B0AE-6ED227C3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DE63B-93DA-42A8-988E-DE1D01B7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623A4-EA93-43B9-8709-48258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1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73E3D-93D8-4BE9-B040-C62E555F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EAE2-5685-421B-9FA4-95252CF4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CE5D0-2CA9-4F52-8871-F4C00EDD4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74DA6-FBE2-4E48-83C2-7896EC0F5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EF790F-7239-4151-93A0-6A09ED0F4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D82F60-5F58-4F42-A244-D3EB72E6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8EB050-9A32-498E-8334-A57D993F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5D1245-EB3A-44B2-A654-D2F49776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1B5C5-ACE5-459F-9588-A22BFECD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995B0E-67E5-43B6-BC47-EF222BB8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7E7CA-4DE0-4201-848D-8BBF6A34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324735-0426-48F0-8E78-399F4C19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1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DD23EB-9369-44B7-B762-A21A13BE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B86B4B-491E-4780-9C3F-5B4FBA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7C186-55DC-4D3B-A44A-E55A0C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8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0516F-E96C-451C-A60E-69401F09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DE89D-D7C2-43EF-ADB8-3E168E78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F7C12A-3F59-444E-9025-AC3230FE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CF944-B264-4D8D-84F6-4F667964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14D2-8B9E-49CA-8D52-55EEF707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9BE7EE-0B0A-434C-B14D-4758B081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7F882-107B-4303-AF09-E3377FD9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8ADFE6-F573-49C7-8D59-80F2A3950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5553A3-81A5-4B2D-AE61-EA9D6E255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062ECA-043B-4A70-8BAA-13571756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2DED6-1B67-4317-A1A4-59F3D6F3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76F50D-A49E-4667-9C04-BCE6FEF3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7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AA1F-0373-4541-BBDE-02C02787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EE63AB-A039-4D3D-B9AD-B3D48407B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FC838-E47E-4E9B-8F05-A9B96CF4D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97A1-A3B1-4413-BA11-27DB85C7443E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2769D-DE1C-4800-962B-9C58672A3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E1F65-635A-40CE-ACF0-CBCAE851C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8F02-5032-4D79-BB1C-AB0E985C8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E31DAB-C805-490D-B975-2F48F54D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32" y="2473582"/>
            <a:ext cx="3198746" cy="3396278"/>
          </a:xfrm>
          <a:prstGeom prst="rect">
            <a:avLst/>
          </a:prstGeom>
        </p:spPr>
      </p:pic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A3612CE2-6FC8-4DC7-BDA9-9A960609F0A7}"/>
              </a:ext>
            </a:extLst>
          </p:cNvPr>
          <p:cNvSpPr/>
          <p:nvPr/>
        </p:nvSpPr>
        <p:spPr>
          <a:xfrm>
            <a:off x="5968180" y="332223"/>
            <a:ext cx="3323303" cy="2310581"/>
          </a:xfrm>
          <a:prstGeom prst="wedgeEllipseCallout">
            <a:avLst>
              <a:gd name="adj1" fmla="val 50765"/>
              <a:gd name="adj2" fmla="val 667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5B1AC-C30F-4F93-B674-CB7821A5D64A}"/>
              </a:ext>
            </a:extLst>
          </p:cNvPr>
          <p:cNvSpPr txBox="1"/>
          <p:nvPr/>
        </p:nvSpPr>
        <p:spPr>
          <a:xfrm>
            <a:off x="6529387" y="540275"/>
            <a:ext cx="2340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дорогой друг, предлагаю тебе выполнить мои интересные задания.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D4A14-87C7-4329-A63E-B671BBD901D7}"/>
              </a:ext>
            </a:extLst>
          </p:cNvPr>
          <p:cNvSpPr txBox="1"/>
          <p:nvPr/>
        </p:nvSpPr>
        <p:spPr>
          <a:xfrm>
            <a:off x="650560" y="953729"/>
            <a:ext cx="47096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Отгадай по картинке, на какую тему будут задания.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002276-834E-411B-A71C-519B11E9565F}"/>
              </a:ext>
            </a:extLst>
          </p:cNvPr>
          <p:cNvSpPr/>
          <p:nvPr/>
        </p:nvSpPr>
        <p:spPr>
          <a:xfrm>
            <a:off x="668594" y="1848466"/>
            <a:ext cx="4691617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0893C-E2A7-4E9D-8802-0F2FA5D3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3" t="13907" r="59570" b="3942"/>
          <a:stretch/>
        </p:blipFill>
        <p:spPr>
          <a:xfrm>
            <a:off x="668594" y="2642804"/>
            <a:ext cx="2438784" cy="400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DEBE72-D7E0-4D03-848A-65D388E0F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7" r="50950"/>
          <a:stretch/>
        </p:blipFill>
        <p:spPr>
          <a:xfrm>
            <a:off x="6855849" y="776748"/>
            <a:ext cx="4569235" cy="5915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C00CDF-38CB-4DCA-9650-72DB0BCE0D1B}"/>
              </a:ext>
            </a:extLst>
          </p:cNvPr>
          <p:cNvSpPr txBox="1"/>
          <p:nvPr/>
        </p:nvSpPr>
        <p:spPr>
          <a:xfrm>
            <a:off x="7020233" y="235973"/>
            <a:ext cx="39034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Найдите пары по образцу.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A68C5D-214D-4E57-AC06-ADAF85EE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6" y="2969342"/>
            <a:ext cx="2216119" cy="3288890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818B4BF1-77CB-44B8-96DD-D618E1564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83916"/>
              </p:ext>
            </p:extLst>
          </p:nvPr>
        </p:nvGraphicFramePr>
        <p:xfrm>
          <a:off x="550605" y="993058"/>
          <a:ext cx="5656830" cy="792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42805">
                  <a:extLst>
                    <a:ext uri="{9D8B030D-6E8A-4147-A177-3AD203B41FA5}">
                      <a16:colId xmlns:a16="http://schemas.microsoft.com/office/drawing/2014/main" val="826214687"/>
                    </a:ext>
                  </a:extLst>
                </a:gridCol>
                <a:gridCol w="942805">
                  <a:extLst>
                    <a:ext uri="{9D8B030D-6E8A-4147-A177-3AD203B41FA5}">
                      <a16:colId xmlns:a16="http://schemas.microsoft.com/office/drawing/2014/main" val="1147055649"/>
                    </a:ext>
                  </a:extLst>
                </a:gridCol>
                <a:gridCol w="942805">
                  <a:extLst>
                    <a:ext uri="{9D8B030D-6E8A-4147-A177-3AD203B41FA5}">
                      <a16:colId xmlns:a16="http://schemas.microsoft.com/office/drawing/2014/main" val="3103971241"/>
                    </a:ext>
                  </a:extLst>
                </a:gridCol>
                <a:gridCol w="942805">
                  <a:extLst>
                    <a:ext uri="{9D8B030D-6E8A-4147-A177-3AD203B41FA5}">
                      <a16:colId xmlns:a16="http://schemas.microsoft.com/office/drawing/2014/main" val="2117726514"/>
                    </a:ext>
                  </a:extLst>
                </a:gridCol>
                <a:gridCol w="942805">
                  <a:extLst>
                    <a:ext uri="{9D8B030D-6E8A-4147-A177-3AD203B41FA5}">
                      <a16:colId xmlns:a16="http://schemas.microsoft.com/office/drawing/2014/main" val="3190710153"/>
                    </a:ext>
                  </a:extLst>
                </a:gridCol>
                <a:gridCol w="942805">
                  <a:extLst>
                    <a:ext uri="{9D8B030D-6E8A-4147-A177-3AD203B41FA5}">
                      <a16:colId xmlns:a16="http://schemas.microsoft.com/office/drawing/2014/main" val="1289780263"/>
                    </a:ext>
                  </a:extLst>
                </a:gridCol>
              </a:tblGrid>
              <a:tr h="36196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508611"/>
                  </a:ext>
                </a:extLst>
              </a:tr>
              <a:tr h="336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5814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176D1B-297D-4602-B6CC-7333971CEBAB}"/>
              </a:ext>
            </a:extLst>
          </p:cNvPr>
          <p:cNvSpPr txBox="1"/>
          <p:nvPr/>
        </p:nvSpPr>
        <p:spPr>
          <a:xfrm>
            <a:off x="550605" y="235973"/>
            <a:ext cx="40607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Заполни пропуски.</a:t>
            </a:r>
          </a:p>
        </p:txBody>
      </p:sp>
    </p:spTree>
    <p:extLst>
      <p:ext uri="{BB962C8B-B14F-4D97-AF65-F5344CB8AC3E}">
        <p14:creationId xmlns:p14="http://schemas.microsoft.com/office/powerpoint/2010/main" val="422788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20EDB8-E6F1-4F06-873A-2BF078261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68" t="20613" b="6522"/>
          <a:stretch/>
        </p:blipFill>
        <p:spPr>
          <a:xfrm>
            <a:off x="7256207" y="1533832"/>
            <a:ext cx="3957944" cy="4601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C32DE-55C3-484D-824A-7170F09B92A5}"/>
              </a:ext>
            </a:extLst>
          </p:cNvPr>
          <p:cNvSpPr txBox="1"/>
          <p:nvPr/>
        </p:nvSpPr>
        <p:spPr>
          <a:xfrm>
            <a:off x="7256208" y="740829"/>
            <a:ext cx="358877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Запиши римскими цифрами.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427ADC7A-C960-4223-8A39-CAB4CEB8FA32}"/>
              </a:ext>
            </a:extLst>
          </p:cNvPr>
          <p:cNvSpPr/>
          <p:nvPr/>
        </p:nvSpPr>
        <p:spPr>
          <a:xfrm>
            <a:off x="786581" y="405580"/>
            <a:ext cx="5112774" cy="3429000"/>
          </a:xfrm>
          <a:prstGeom prst="wedgeEllipseCallout">
            <a:avLst>
              <a:gd name="adj1" fmla="val 5129"/>
              <a:gd name="adj2" fmla="val 7024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записи чисел римскими цифрами: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большая цифра стоит перед меньшей, то они складываются;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меньшая цифра стоит перед большей, то меньшая вычитается из большей.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AC970-F018-4F6E-BB65-5D032D69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3" y="4550779"/>
            <a:ext cx="5388078" cy="19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3599F3-968F-4F62-A8FC-427C03E7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6" t="19181" r="1395" b="7667"/>
          <a:stretch/>
        </p:blipFill>
        <p:spPr>
          <a:xfrm>
            <a:off x="7295536" y="1133167"/>
            <a:ext cx="3765755" cy="45916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D9B035-C51A-4B6A-8A18-0305CA81A799}"/>
              </a:ext>
            </a:extLst>
          </p:cNvPr>
          <p:cNvSpPr/>
          <p:nvPr/>
        </p:nvSpPr>
        <p:spPr>
          <a:xfrm>
            <a:off x="7295536" y="530941"/>
            <a:ext cx="3765755" cy="3637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Запиши арабскими цифрами.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D205F-EEFD-4027-9041-FA89B852C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59" y="1407669"/>
            <a:ext cx="2924875" cy="2893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8CBD6-6DCA-459B-A5C0-7F922F28CC2F}"/>
              </a:ext>
            </a:extLst>
          </p:cNvPr>
          <p:cNvSpPr txBox="1"/>
          <p:nvPr/>
        </p:nvSpPr>
        <p:spPr>
          <a:xfrm>
            <a:off x="754513" y="489956"/>
            <a:ext cx="517176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Определи какое время показывают часы.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C328D-1285-42BF-A273-19A3D8D5845B}"/>
              </a:ext>
            </a:extLst>
          </p:cNvPr>
          <p:cNvSpPr txBox="1"/>
          <p:nvPr/>
        </p:nvSpPr>
        <p:spPr>
          <a:xfrm>
            <a:off x="2408903" y="4465007"/>
            <a:ext cx="376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081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B7B0EA-2A97-4160-A171-9DBE6FCF7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1" y="2098153"/>
            <a:ext cx="3642026" cy="3383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2FA503-4B4D-4D8F-A1CB-562DF019E147}"/>
              </a:ext>
            </a:extLst>
          </p:cNvPr>
          <p:cNvSpPr txBox="1"/>
          <p:nvPr/>
        </p:nvSpPr>
        <p:spPr>
          <a:xfrm>
            <a:off x="1333097" y="894736"/>
            <a:ext cx="352978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Напиши время римскими цифрами.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D5527-F098-4309-8AC8-6E6446265700}"/>
              </a:ext>
            </a:extLst>
          </p:cNvPr>
          <p:cNvSpPr txBox="1"/>
          <p:nvPr/>
        </p:nvSpPr>
        <p:spPr>
          <a:xfrm>
            <a:off x="2281084" y="5930755"/>
            <a:ext cx="353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0E5EE-1826-4E90-A660-614D289A4BFB}"/>
              </a:ext>
            </a:extLst>
          </p:cNvPr>
          <p:cNvSpPr txBox="1"/>
          <p:nvPr/>
        </p:nvSpPr>
        <p:spPr>
          <a:xfrm>
            <a:off x="6567948" y="1898098"/>
            <a:ext cx="2019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LX + XXVIII =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994FF-8BD0-4D5B-8C37-2C153A7D0CC7}"/>
              </a:ext>
            </a:extLst>
          </p:cNvPr>
          <p:cNvSpPr txBox="1"/>
          <p:nvPr/>
        </p:nvSpPr>
        <p:spPr>
          <a:xfrm>
            <a:off x="6567948" y="894700"/>
            <a:ext cx="380508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Реши пример и запиши ответ в римской системе счисления.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09674E-1365-4F88-829F-A13D846AC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03" t="47885" b="9247"/>
          <a:stretch/>
        </p:blipFill>
        <p:spPr>
          <a:xfrm>
            <a:off x="9606527" y="2756472"/>
            <a:ext cx="2457244" cy="39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2CE6A-075E-4CC9-95B1-BE046EB1BA8D}"/>
              </a:ext>
            </a:extLst>
          </p:cNvPr>
          <p:cNvSpPr txBox="1"/>
          <p:nvPr/>
        </p:nvSpPr>
        <p:spPr>
          <a:xfrm>
            <a:off x="707923" y="806245"/>
            <a:ext cx="35101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Вставь знаки в неравенства.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7F116-B4A1-4773-9A47-DBF19A39B74E}"/>
              </a:ext>
            </a:extLst>
          </p:cNvPr>
          <p:cNvSpPr txBox="1"/>
          <p:nvPr/>
        </p:nvSpPr>
        <p:spPr>
          <a:xfrm>
            <a:off x="707923" y="1435510"/>
            <a:ext cx="2241754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     VI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    XIX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MVI      DVI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LIII        LIV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LXI       LXX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1F2A4-4BD5-4AE4-A621-97A078CFE370}"/>
              </a:ext>
            </a:extLst>
          </p:cNvPr>
          <p:cNvSpPr txBox="1"/>
          <p:nvPr/>
        </p:nvSpPr>
        <p:spPr>
          <a:xfrm>
            <a:off x="5584723" y="806245"/>
            <a:ext cx="565354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Подбери любые числа для неравенств так, чтобы записи стали верными.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13067-D6E7-4B1C-A44A-0E293328F83F}"/>
              </a:ext>
            </a:extLst>
          </p:cNvPr>
          <p:cNvSpPr txBox="1"/>
          <p:nvPr/>
        </p:nvSpPr>
        <p:spPr>
          <a:xfrm>
            <a:off x="5584723" y="1769806"/>
            <a:ext cx="46506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&gt;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MVI &lt;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&lt;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XIV &gt;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 &lt;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EAB729-6D25-4070-8D57-CE857F1E8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06" b="18583"/>
          <a:stretch/>
        </p:blipFill>
        <p:spPr>
          <a:xfrm>
            <a:off x="1241246" y="4581831"/>
            <a:ext cx="8686954" cy="18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2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162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Мушовец</dc:creator>
  <cp:lastModifiedBy>Галина Александровна Габитова</cp:lastModifiedBy>
  <cp:revision>3</cp:revision>
  <dcterms:created xsi:type="dcterms:W3CDTF">2021-11-06T07:49:18Z</dcterms:created>
  <dcterms:modified xsi:type="dcterms:W3CDTF">2024-05-16T11:02:58Z</dcterms:modified>
</cp:coreProperties>
</file>